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2"/>
  </p:notesMasterIdLst>
  <p:handoutMasterIdLst>
    <p:handoutMasterId r:id="rId23"/>
  </p:handoutMasterIdLst>
  <p:sldIdLst>
    <p:sldId id="275" r:id="rId5"/>
    <p:sldId id="276" r:id="rId6"/>
    <p:sldId id="277" r:id="rId7"/>
    <p:sldId id="285" r:id="rId8"/>
    <p:sldId id="273" r:id="rId9"/>
    <p:sldId id="274" r:id="rId10"/>
    <p:sldId id="286" r:id="rId11"/>
    <p:sldId id="265" r:id="rId12"/>
    <p:sldId id="267" r:id="rId13"/>
    <p:sldId id="269" r:id="rId14"/>
    <p:sldId id="270" r:id="rId15"/>
    <p:sldId id="279" r:id="rId16"/>
    <p:sldId id="271" r:id="rId17"/>
    <p:sldId id="272" r:id="rId18"/>
    <p:sldId id="287" r:id="rId19"/>
    <p:sldId id="288" r:id="rId20"/>
    <p:sldId id="284" r:id="rId2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>
      <p:cViewPr varScale="1">
        <p:scale>
          <a:sx n="75" d="100"/>
          <a:sy n="75" d="100"/>
        </p:scale>
        <p:origin x="540" y="5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12/8/2018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12/8/2018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79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12/8/2018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32212" y="1981200"/>
            <a:ext cx="4191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AUST-Website</a:t>
            </a:r>
            <a:endParaRPr lang="en-US" sz="45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60812" y="2766030"/>
            <a:ext cx="3733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A Web Application </a:t>
            </a:r>
            <a:endParaRPr lang="en-US" sz="30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65212" y="457200"/>
            <a:ext cx="1043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 </a:t>
            </a:r>
            <a:r>
              <a:rPr lang="en-US" sz="36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Used </a:t>
            </a:r>
            <a:r>
              <a:rPr lang="en-US" sz="3600" u="sng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Technology </a:t>
            </a:r>
            <a:r>
              <a:rPr lang="en-US" sz="36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in foreign universities (contd..)</a:t>
            </a:r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: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70012" y="1524000"/>
            <a:ext cx="5334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University Name: Stanford University</a:t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/>
              <a:t>Reference link : https://www.stanford.edu/</a:t>
            </a: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 smtClean="0"/>
          </a:p>
          <a:p>
            <a:r>
              <a:rPr lang="en-US" sz="2000" u="sng" dirty="0" smtClean="0"/>
              <a:t>Used technologies:</a:t>
            </a:r>
          </a:p>
          <a:p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Nginx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err="1" smtClean="0"/>
              <a:t>Wordpress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PHP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Google Analytics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Amazon </a:t>
            </a:r>
            <a:r>
              <a:rPr lang="en-US" sz="2000" dirty="0" err="1" smtClean="0"/>
              <a:t>Cloudfront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err="1" smtClean="0"/>
              <a:t>modernizr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err="1" smtClean="0"/>
              <a:t>Jquery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Google Font API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212" y="1600200"/>
            <a:ext cx="5867400" cy="434340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30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41412" y="838200"/>
            <a:ext cx="10515600" cy="65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500" u="sng" dirty="0" smtClean="0">
                <a:solidFill>
                  <a:schemeClr val="accent1">
                    <a:lumMod val="60000"/>
                    <a:lumOff val="4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Existing system’s  </a:t>
            </a:r>
            <a:r>
              <a:rPr lang="en-US" sz="3500" u="sng" dirty="0">
                <a:solidFill>
                  <a:schemeClr val="accent1">
                    <a:lumMod val="60000"/>
                    <a:lumOff val="4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lacking</a:t>
            </a:r>
            <a:r>
              <a:rPr lang="en-US" sz="3500" dirty="0">
                <a:solidFill>
                  <a:schemeClr val="accent1">
                    <a:lumMod val="60000"/>
                    <a:lumOff val="4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3500" dirty="0">
              <a:solidFill>
                <a:schemeClr val="accent1">
                  <a:lumMod val="60000"/>
                  <a:lumOff val="4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46212" y="2057400"/>
            <a:ext cx="8763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Design alignments.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Security issues.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Not device friendly GUI.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Unorganized news and events.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Unorganized faculty corner.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Unorganized alumni corner.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Lacking of features in faculty side.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Design is not eye attracting.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No use of templates.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Backend developing issues.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Down of servers while developing or changing somethings.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smtClean="0"/>
              <a:t>No dynamic contents.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662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812" y="838200"/>
            <a:ext cx="175496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Features</a:t>
            </a:r>
            <a:endParaRPr lang="en-US" sz="3500" u="sng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75412" y="1295400"/>
            <a:ext cx="46042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Advanced Filtering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Dynamic Content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Responsive Mobile UI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Organized Admin Panel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Achievements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Sticky Top </a:t>
            </a:r>
            <a:r>
              <a:rPr lang="en-US" sz="2800" dirty="0" err="1" smtClean="0"/>
              <a:t>Nav</a:t>
            </a:r>
            <a:r>
              <a:rPr lang="en-US" sz="2800" dirty="0" smtClean="0"/>
              <a:t>-bar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Convocation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293812" y="1828800"/>
            <a:ext cx="4038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News Feed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Activities &amp; Upcoming Events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Teachers'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Admission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Alumni Corner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7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58075" y="568861"/>
            <a:ext cx="238180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PLATFORMS</a:t>
            </a:r>
            <a:endParaRPr lang="en-US" sz="3500" u="sng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71001" y="2057400"/>
            <a:ext cx="698561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HTML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CSS 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JavaScript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Bootstrap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/>
              <a:t>Laravel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JQuery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71001" y="1383722"/>
            <a:ext cx="28646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u="sng" dirty="0" smtClean="0"/>
              <a:t>Front &amp; </a:t>
            </a:r>
            <a:r>
              <a:rPr lang="en-US" sz="3000" u="sng" dirty="0"/>
              <a:t>B</a:t>
            </a:r>
            <a:r>
              <a:rPr lang="en-US" sz="3000" u="sng" dirty="0" smtClean="0"/>
              <a:t>ack End</a:t>
            </a:r>
            <a:endParaRPr lang="en-US" sz="30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1471001" y="4854736"/>
            <a:ext cx="16383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u="sng" dirty="0" smtClean="0"/>
              <a:t>Database</a:t>
            </a:r>
            <a:endParaRPr lang="en-US" sz="3000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1471001" y="5638800"/>
            <a:ext cx="2185011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MySQL </a:t>
            </a:r>
            <a:endParaRPr lang="en-US" sz="280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17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05188" y="1636130"/>
            <a:ext cx="23946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u="sng" dirty="0" smtClean="0"/>
              <a:t>UI/UX DESIGN</a:t>
            </a:r>
            <a:endParaRPr lang="en-US" sz="3000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374873" y="2334124"/>
            <a:ext cx="208903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Sketch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Adobe XD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228486" y="3775363"/>
            <a:ext cx="14952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u="sng" dirty="0" smtClean="0"/>
              <a:t>IDE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3000" dirty="0" smtClean="0"/>
              <a:t>Atom</a:t>
            </a:r>
            <a:endParaRPr lang="en-US" sz="3000" dirty="0"/>
          </a:p>
        </p:txBody>
      </p:sp>
      <p:sp>
        <p:nvSpPr>
          <p:cNvPr id="6" name="TextBox 5"/>
          <p:cNvSpPr txBox="1"/>
          <p:nvPr/>
        </p:nvSpPr>
        <p:spPr>
          <a:xfrm>
            <a:off x="1228486" y="664705"/>
            <a:ext cx="238180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PLATFORMS</a:t>
            </a:r>
            <a:endParaRPr lang="en-US" sz="3500" u="sng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82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6412" y="2667000"/>
            <a:ext cx="624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Relational Model Diagram</a:t>
            </a:r>
            <a:endParaRPr lang="en-US" sz="4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3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6412" y="2667000"/>
            <a:ext cx="624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Live Project Demonstration</a:t>
            </a:r>
            <a:endParaRPr lang="en-US" sz="4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78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-230188" y="609600"/>
            <a:ext cx="9296400" cy="839932"/>
          </a:xfrm>
          <a:prstGeom prst="rect">
            <a:avLst/>
          </a:prstGeom>
        </p:spPr>
        <p:txBody>
          <a:bodyPr/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              </a:t>
            </a:r>
            <a:r>
              <a:rPr lang="en-US" dirty="0" smtClean="0">
                <a:solidFill>
                  <a:schemeClr val="tx2"/>
                </a:solidFill>
              </a:rPr>
              <a:t>Future Plan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446212" y="1752600"/>
            <a:ext cx="9601200" cy="4368800"/>
          </a:xfrm>
          <a:prstGeom prst="rect">
            <a:avLst/>
          </a:prstGeom>
        </p:spPr>
        <p:txBody>
          <a:bodyPr/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Research option will be added with proper and authenticated information.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Collect a vast number of information to make the system more effective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Template based pages where the templates can be chosen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Dynamic design content like color change, design change using dashboard.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77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56012" y="1143000"/>
            <a:ext cx="4191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PRESENTED BY</a:t>
            </a:r>
            <a:endParaRPr lang="en-US" sz="45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40161" y="2514600"/>
            <a:ext cx="6822702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Kumkum</a:t>
            </a:r>
            <a:r>
              <a:rPr lang="en-US" b="1" dirty="0" smtClean="0"/>
              <a:t> </a:t>
            </a:r>
            <a:r>
              <a:rPr lang="en-US" b="1" dirty="0"/>
              <a:t>Chowdhury 		</a:t>
            </a:r>
            <a:r>
              <a:rPr lang="en-US" b="1" dirty="0" smtClean="0"/>
              <a:t>14.02.04.002</a:t>
            </a:r>
          </a:p>
          <a:p>
            <a:r>
              <a:rPr lang="en-US" b="1" dirty="0" err="1" smtClean="0"/>
              <a:t>Siraj</a:t>
            </a:r>
            <a:r>
              <a:rPr lang="en-US" b="1" dirty="0" smtClean="0"/>
              <a:t> </a:t>
            </a:r>
            <a:r>
              <a:rPr lang="en-US" b="1" dirty="0" err="1" smtClean="0"/>
              <a:t>Uz</a:t>
            </a:r>
            <a:r>
              <a:rPr lang="en-US" b="1" dirty="0" smtClean="0"/>
              <a:t> </a:t>
            </a:r>
            <a:r>
              <a:rPr lang="en-US" b="1" dirty="0"/>
              <a:t>Salehin 			14.02.04.019 </a:t>
            </a:r>
            <a:endParaRPr lang="en-US" dirty="0"/>
          </a:p>
          <a:p>
            <a:r>
              <a:rPr lang="en-US" b="1" dirty="0"/>
              <a:t>Syed </a:t>
            </a:r>
            <a:r>
              <a:rPr lang="en-US" b="1" dirty="0" err="1"/>
              <a:t>Sajid</a:t>
            </a:r>
            <a:r>
              <a:rPr lang="en-US" b="1" dirty="0"/>
              <a:t> </a:t>
            </a:r>
            <a:r>
              <a:rPr lang="en-US" b="1" dirty="0" err="1"/>
              <a:t>Mahboob</a:t>
            </a:r>
            <a:r>
              <a:rPr lang="en-US" b="1" dirty="0"/>
              <a:t> 		14.02.04.010 </a:t>
            </a:r>
            <a:endParaRPr lang="en-US" dirty="0"/>
          </a:p>
          <a:p>
            <a:r>
              <a:rPr lang="en-US" b="1" dirty="0" err="1" smtClean="0"/>
              <a:t>Ashraful</a:t>
            </a:r>
            <a:r>
              <a:rPr lang="en-US" b="1" dirty="0" smtClean="0"/>
              <a:t> </a:t>
            </a:r>
            <a:r>
              <a:rPr lang="en-US" b="1" dirty="0"/>
              <a:t>Zaman </a:t>
            </a:r>
            <a:r>
              <a:rPr lang="en-US" b="1" dirty="0" err="1"/>
              <a:t>Eashan</a:t>
            </a:r>
            <a:r>
              <a:rPr lang="en-US" b="1" dirty="0"/>
              <a:t> 		13.02.04.098</a:t>
            </a:r>
            <a:endParaRPr lang="en-US" dirty="0"/>
          </a:p>
          <a:p>
            <a:endParaRPr lang="en-US" dirty="0"/>
          </a:p>
          <a:p>
            <a:endParaRPr lang="en-US" sz="28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7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79812" y="1143000"/>
            <a:ext cx="4191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SUPERVISED BY</a:t>
            </a:r>
            <a:endParaRPr lang="en-US" sz="45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4412" y="3484645"/>
            <a:ext cx="750160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None/>
            </a:pPr>
            <a:r>
              <a:rPr lang="en-US" sz="2800" dirty="0"/>
              <a:t>Department of Computer Science and Engineering</a:t>
            </a:r>
          </a:p>
          <a:p>
            <a:pPr marL="514350" indent="-514350">
              <a:buNone/>
            </a:pPr>
            <a:r>
              <a:rPr lang="en-US" sz="2800" dirty="0" err="1"/>
              <a:t>Ahsanullah</a:t>
            </a:r>
            <a:r>
              <a:rPr lang="en-US" sz="2800" dirty="0"/>
              <a:t> University of Science and Technology</a:t>
            </a:r>
          </a:p>
          <a:p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618794" y="2172518"/>
            <a:ext cx="41538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Mr. Mohammad </a:t>
            </a:r>
            <a:r>
              <a:rPr lang="en-US" b="1" dirty="0" err="1"/>
              <a:t>Moinul</a:t>
            </a:r>
            <a:r>
              <a:rPr lang="en-US" b="1" dirty="0"/>
              <a:t> </a:t>
            </a:r>
            <a:r>
              <a:rPr lang="en-US" b="1" dirty="0" err="1"/>
              <a:t>Hoque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4265612" y="2597749"/>
            <a:ext cx="2605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Associate Professor</a:t>
            </a:r>
            <a:endParaRPr lang="en-US" sz="28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1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Web application is a software program 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R</a:t>
            </a:r>
            <a:r>
              <a:rPr lang="en-US" dirty="0" smtClean="0"/>
              <a:t>esides </a:t>
            </a:r>
            <a:r>
              <a:rPr lang="en-US" dirty="0"/>
              <a:t>on a remote location 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I</a:t>
            </a:r>
            <a:r>
              <a:rPr lang="en-US" dirty="0" smtClean="0"/>
              <a:t>s </a:t>
            </a:r>
            <a:r>
              <a:rPr lang="en-US" dirty="0"/>
              <a:t>delivered to the user of the software over the Internet through a web-browser application interface. </a:t>
            </a:r>
            <a:endParaRPr lang="en-US" dirty="0" smtClean="0"/>
          </a:p>
          <a:p>
            <a:r>
              <a:rPr lang="en-US" dirty="0"/>
              <a:t>can access all the facilities of the application over Internet and also modify the content of any particular site remotely. 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40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9012" y="838200"/>
            <a:ext cx="233166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u="sng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OBJECTIVES</a:t>
            </a:r>
            <a:endParaRPr lang="en-US" sz="3500" u="sng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6212" y="1676400"/>
            <a:ext cx="7575087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Dynamic contents and well structured database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User friendly UI / UX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Make the system state of the art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Making the best use of up to date technologies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Taking the current website to a new level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77092" y="671780"/>
            <a:ext cx="256108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u="sng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MOTIVATION</a:t>
            </a:r>
          </a:p>
          <a:p>
            <a:pPr algn="ctr"/>
            <a:endParaRPr lang="en-US" sz="3500" u="sng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89012" y="3048000"/>
            <a:ext cx="108204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The current website is unable to deliver proper information to the user</a:t>
            </a:r>
            <a:br>
              <a:rPr lang="en-US" dirty="0" smtClean="0"/>
            </a:br>
            <a:endParaRPr lang="en-US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The current website’s security system is vulnerable </a:t>
            </a:r>
            <a:br>
              <a:rPr lang="en-US" dirty="0" smtClean="0"/>
            </a:br>
            <a:endParaRPr lang="en-US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AUST current website’s user interface is backdated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The current website system doesn’t have the ability to compete with  the trend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989012" y="1535668"/>
            <a:ext cx="10439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As we are developing a web application, we </a:t>
            </a:r>
            <a:r>
              <a:rPr lang="en-US" sz="2800" dirty="0" smtClean="0"/>
              <a:t>had </a:t>
            </a:r>
            <a:r>
              <a:rPr lang="en-US" sz="2800" dirty="0"/>
              <a:t>chosen </a:t>
            </a:r>
            <a:r>
              <a:rPr lang="en-US" sz="2800" dirty="0" smtClean="0"/>
              <a:t>our university website. And the following reasons were working behind the motivation.</a:t>
            </a:r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52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89012" y="457200"/>
            <a:ext cx="4495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u="sng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Requirement Analysis</a:t>
            </a:r>
          </a:p>
          <a:p>
            <a:pPr algn="ctr"/>
            <a:endParaRPr lang="en-US" sz="3500" u="sng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7012" y="1165086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Background Studies</a:t>
            </a:r>
            <a:endParaRPr lang="en-US" u="sng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41412" y="1828800"/>
            <a:ext cx="56388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University Name: North South University</a:t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/>
              <a:t>Reference link : http://www.northsouth.edu</a:t>
            </a:r>
            <a:r>
              <a:rPr lang="en-US" sz="2000" dirty="0" smtClean="0"/>
              <a:t>/</a:t>
            </a:r>
            <a:br>
              <a:rPr lang="en-US" sz="2000" dirty="0" smtClean="0"/>
            </a:br>
            <a:endParaRPr lang="en-US" sz="2000" dirty="0" smtClean="0"/>
          </a:p>
          <a:p>
            <a:r>
              <a:rPr lang="en-US" sz="2000" u="sng" dirty="0" smtClean="0"/>
              <a:t>Used technologies:</a:t>
            </a:r>
          </a:p>
          <a:p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OWL Carousel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MODX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err="1" smtClean="0"/>
              <a:t>Jquery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err="1" smtClean="0"/>
              <a:t>Modernizr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PHP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Bootstrap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Animate.css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Fancy Box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Font Awesome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612" y="1295400"/>
            <a:ext cx="5410200" cy="4800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65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5212" y="457200"/>
            <a:ext cx="1043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 </a:t>
            </a:r>
            <a:r>
              <a:rPr lang="en-US" sz="36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Used </a:t>
            </a:r>
            <a:r>
              <a:rPr lang="en-US" sz="3600" u="sng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Technology of </a:t>
            </a:r>
            <a:r>
              <a:rPr lang="en-US" sz="36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well known universities</a:t>
            </a: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(contd..):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2412" y="1524000"/>
            <a:ext cx="51054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University Name: </a:t>
            </a:r>
            <a:r>
              <a:rPr lang="en-US" sz="2000" dirty="0" err="1" smtClean="0"/>
              <a:t>Brac</a:t>
            </a:r>
            <a:r>
              <a:rPr lang="en-US" sz="2000" dirty="0" smtClean="0"/>
              <a:t> University</a:t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/>
              <a:t>Reference link : http://www.bracu.ac.bd/</a:t>
            </a: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 smtClean="0"/>
          </a:p>
          <a:p>
            <a:r>
              <a:rPr lang="en-US" sz="2000" u="sng" dirty="0" smtClean="0"/>
              <a:t>Used technologies:</a:t>
            </a:r>
          </a:p>
          <a:p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Drupal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err="1" smtClean="0"/>
              <a:t>Zurb</a:t>
            </a:r>
            <a:r>
              <a:rPr lang="en-US" sz="2000" dirty="0" smtClean="0"/>
              <a:t> Foundation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PHP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CentOS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err="1" smtClean="0"/>
              <a:t>ShareThis</a:t>
            </a:r>
            <a:endParaRPr lang="en-US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Apache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YouTube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212" y="2116404"/>
            <a:ext cx="5562600" cy="41148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3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2812" y="457200"/>
            <a:ext cx="1043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 </a:t>
            </a:r>
            <a:r>
              <a:rPr lang="en-US" sz="36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Used </a:t>
            </a:r>
            <a:r>
              <a:rPr lang="en-US" sz="3600" u="sng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Technology </a:t>
            </a:r>
            <a:r>
              <a:rPr lang="en-US" sz="36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in foreign universities</a:t>
            </a:r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:</a:t>
            </a:r>
            <a:endParaRPr lang="en-US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70012" y="1524000"/>
            <a:ext cx="77724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University Name: Oxford University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Reference link : http://www.ox.ac.uk/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Used technologies:</a:t>
            </a:r>
          </a:p>
          <a:p>
            <a:endParaRPr lang="en-US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Drupal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Google Tag manager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PHP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Google Font API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/>
              <a:t>V</a:t>
            </a:r>
            <a:r>
              <a:rPr lang="en-US" sz="2000" dirty="0" smtClean="0"/>
              <a:t>arnish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Apache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YouTube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9212" y="1524000"/>
            <a:ext cx="5602866" cy="47244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12/8/2018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07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purl.org/dc/dcmitype/"/>
    <ds:schemaRef ds:uri="http://www.w3.org/XML/1998/namespace"/>
    <ds:schemaRef ds:uri="4873beb7-5857-4685-be1f-d57550cc96cc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1558</TotalTime>
  <Words>383</Words>
  <Application>Microsoft Office PowerPoint</Application>
  <PresentationFormat>Custom</PresentationFormat>
  <Paragraphs>163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Times New Roman</vt:lpstr>
      <vt:lpstr>Wingdings</vt:lpstr>
      <vt:lpstr>Tech 16x9</vt:lpstr>
      <vt:lpstr>PowerPoint Presentation</vt:lpstr>
      <vt:lpstr>PowerPoint Presentation</vt:lpstr>
      <vt:lpstr>PowerPoint Presentation</vt:lpstr>
      <vt:lpstr>Web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Sajid Mahbub</dc:creator>
  <cp:lastModifiedBy>Sajid Mahbub</cp:lastModifiedBy>
  <cp:revision>64</cp:revision>
  <dcterms:created xsi:type="dcterms:W3CDTF">2018-01-25T01:54:24Z</dcterms:created>
  <dcterms:modified xsi:type="dcterms:W3CDTF">2018-12-08T18:58:59Z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